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74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024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035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241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855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529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108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620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18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892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4884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728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807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704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511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60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F41F9-72A2-4A5A-B3CD-80DAD4853C52}" type="datetimeFigureOut">
              <a:rPr lang="ru-RU" smtClean="0"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AAD8EE2-E80E-4F4A-8ACE-F065C513B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35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&#1090;&#1099;&#1085;&#1099;&#1096;&#1090;&#1072;&#1085;&#1076;&#1099;&#1088;&#1091;%20&#1089;&#1072;&#1090;&#1080;.mp3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&#1041;&#1072;&#1083;&#1072;&#1083;&#1072;&#1088;&#1171;&#1072;%20&#1072;&#1088;&#1085;&#1072;&#1083;&#1171;&#1072;&#1085;%20&#1082;&#1072;&#1088;&#1072;&#1086;&#1082;&#1077;.%20&#1040;&#1090;&#1072;-&#1072;&#1085;&#1072;&#1084;&#1099;&#1079;&#1076;&#1099;%20&#1090;&#1099;&#1187;&#1076;&#1072;&#1081;&#1084;&#1099;&#1079;.mp4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miles.33b.ru/smile.15038.html" TargetMode="External"/><Relationship Id="rId2" Type="http://schemas.openxmlformats.org/officeDocument/2006/relationships/hyperlink" Target="&#1090;&#1099;&#1085;&#1099;&#1096;&#1090;&#1072;&#1085;&#1076;&#1099;&#1088;&#1091;%20&#1089;&#1072;&#1090;&#1080;.mp3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97514" y="2506245"/>
            <a:ext cx="94684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sz="6000" b="1" dirty="0" smtClean="0">
                <a:effectLst/>
                <a:latin typeface="Times New Roman" panose="02020603050405020304" pitchFamily="18" charset="0"/>
              </a:rPr>
              <a:t>«Жақсы көруді үйренеміз»</a:t>
            </a:r>
            <a:endParaRPr lang="ru-RU" sz="6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6352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file"/>
          </p:cNvPr>
          <p:cNvSpPr/>
          <p:nvPr/>
        </p:nvSpPr>
        <p:spPr>
          <a:xfrm>
            <a:off x="75642" y="2506245"/>
            <a:ext cx="10512172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«Менің жан дүниемдегі сәуле» </a:t>
            </a:r>
            <a:endParaRPr lang="kk-KZ" sz="6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kk-KZ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жаттығуы***</a:t>
            </a:r>
            <a:endParaRPr lang="ru-RU" sz="6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7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7214"/>
            <a:ext cx="1034851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 </a:t>
            </a:r>
            <a:r>
              <a:rPr lang="kk-KZ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тапсырмасын тексеру. 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Ыбырай Алтынсарин </a:t>
            </a:r>
          </a:p>
          <a:p>
            <a:pPr algn="ctr"/>
            <a:r>
              <a:rPr lang="kk-KZ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Жаман жолдас</a:t>
            </a:r>
            <a:r>
              <a:rPr lang="kk-KZ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kk-KZ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6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76" t="5801" r="17296"/>
          <a:stretch/>
        </p:blipFill>
        <p:spPr>
          <a:xfrm>
            <a:off x="2178576" y="2374710"/>
            <a:ext cx="5991366" cy="425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81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0125" y="1803183"/>
            <a:ext cx="1050877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Дәйексөз</a:t>
            </a:r>
          </a:p>
          <a:p>
            <a:pPr algn="ctr"/>
            <a:r>
              <a:rPr lang="kk-KZ" sz="7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«Кімде-кім жақсы көрсе, сол күшті.» </a:t>
            </a:r>
            <a:r>
              <a:rPr lang="kk-KZ" sz="7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7200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23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0125" y="1803183"/>
            <a:ext cx="105087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Лариса </a:t>
            </a:r>
            <a:r>
              <a:rPr lang="kk-KZ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Кобзеева</a:t>
            </a:r>
          </a:p>
          <a:p>
            <a:pPr algn="ctr"/>
            <a:r>
              <a:rPr lang="kk-KZ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«Шынайы сүйіспеншілік»</a:t>
            </a:r>
            <a:r>
              <a:rPr lang="kk-KZ" sz="6000" dirty="0"/>
              <a:t> </a:t>
            </a:r>
            <a:endParaRPr lang="ru-RU" sz="7200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13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00501" y="0"/>
            <a:ext cx="1050877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Сүйіспеншілік </a:t>
            </a:r>
            <a:r>
              <a:rPr lang="kk-K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бұл риясыз қызмет ету. </a:t>
            </a:r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Сүйіспеншілікті </a:t>
            </a:r>
            <a:r>
              <a:rPr lang="kk-K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таза ой, ақ пейіл, күлімсіреу, жылы қабақ, жақсы сөз арқылы білдіруге болады. 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Адам сүйіспеншілігін тек сөзімен ғана емес, ісімен білдіруі керек. Риясыз қызмет игілік, жақсылық үшін жасалады. Сүйіспеншілікті сезігу адам жанын шабыттандырады. </a:t>
            </a:r>
            <a:endParaRPr lang="ru-RU" sz="4400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42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4967" y="627797"/>
            <a:ext cx="10508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 топтық жұмыс</a:t>
            </a:r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55344" y="1665028"/>
            <a:ext cx="94033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Шеңбердің ішіндегі әріптерден мейірім мен қамқорлықты білдіретін сөздерді құрап жазыңдар</a:t>
            </a:r>
          </a:p>
          <a:p>
            <a:endParaRPr lang="ru-RU" sz="3200" dirty="0"/>
          </a:p>
        </p:txBody>
      </p:sp>
      <p:pic>
        <p:nvPicPr>
          <p:cNvPr id="4" name="Рисунок 3" descr="C:\Users\Баян\Desktop\20180211_212616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86" t="27823" r="14264"/>
          <a:stretch/>
        </p:blipFill>
        <p:spPr bwMode="auto">
          <a:xfrm>
            <a:off x="1323834" y="2653968"/>
            <a:ext cx="8407020" cy="38423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1120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785" y="272955"/>
            <a:ext cx="10508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 тапсырма</a:t>
            </a:r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0501" y="1103952"/>
            <a:ext cx="10495129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 </a:t>
            </a:r>
            <a:r>
              <a:rPr lang="kk-K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сөйлемдерді жалғастыр (жеке)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ата-анамды сүйемін, өйткені....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отбасымды сүйемін, өйткені...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Отанымды сүйемін, өйткені...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мектебімді сүйемін, өйткені...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табиғатты сүйемін, өйткені...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әлемді сүйемін, өйткені...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73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785" y="272955"/>
            <a:ext cx="1050877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Топпен ән айту</a:t>
            </a:r>
            <a:r>
              <a:rPr lang="kk-KZ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kk-KZ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«Ай дидарлы анашым» </a:t>
            </a:r>
            <a:r>
              <a:rPr lang="kk-KZ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046" y="2396613"/>
            <a:ext cx="6693702" cy="376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23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785" y="272955"/>
            <a:ext cx="1050877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«Шынайы сүйіспеншілік» әңгімесін оқып келу.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 </a:t>
            </a:r>
            <a:r>
              <a:rPr lang="kk-KZ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 53 бет – Өзің жақсы көретін адамға арнап сурет сал</a:t>
            </a:r>
            <a:endParaRPr lang="ru-RU" sz="44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57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file"/>
          </p:cNvPr>
          <p:cNvSpPr/>
          <p:nvPr/>
        </p:nvSpPr>
        <p:spPr>
          <a:xfrm>
            <a:off x="-368489" y="1514901"/>
            <a:ext cx="1050877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Соңғы тыныштық сәтi</a:t>
            </a:r>
          </a:p>
          <a:p>
            <a:pPr algn="ctr"/>
            <a:endParaRPr lang="ru-RU" sz="44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1" descr="938869d9a79df6f27334f885d215c999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80750">
            <a:off x="3595203" y="3007611"/>
            <a:ext cx="2181616" cy="287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35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198</TotalTime>
  <Words>92</Words>
  <Application>Microsoft Office PowerPoint</Application>
  <PresentationFormat>Широкоэкранный</PresentationFormat>
  <Paragraphs>28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Баян</dc:creator>
  <cp:lastModifiedBy>Баян</cp:lastModifiedBy>
  <cp:revision>7</cp:revision>
  <dcterms:created xsi:type="dcterms:W3CDTF">2018-02-12T04:45:48Z</dcterms:created>
  <dcterms:modified xsi:type="dcterms:W3CDTF">2018-02-12T08:33:13Z</dcterms:modified>
</cp:coreProperties>
</file>