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C7928-F796-4168-81E0-89C82A26E1CE}" type="datetimeFigureOut">
              <a:rPr lang="ru-RU" smtClean="0"/>
              <a:t>10.05.2017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CBA30-4895-4919-8229-B028517A003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1047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C7928-F796-4168-81E0-89C82A26E1CE}" type="datetimeFigureOut">
              <a:rPr lang="ru-RU" smtClean="0"/>
              <a:t>10.05.2017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CBA30-4895-4919-8229-B028517A003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5053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C7928-F796-4168-81E0-89C82A26E1CE}" type="datetimeFigureOut">
              <a:rPr lang="ru-RU" smtClean="0"/>
              <a:t>10.05.2017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CBA30-4895-4919-8229-B028517A003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4489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C7928-F796-4168-81E0-89C82A26E1CE}" type="datetimeFigureOut">
              <a:rPr lang="ru-RU" smtClean="0"/>
              <a:t>10.05.2017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CBA30-4895-4919-8229-B028517A003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58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C7928-F796-4168-81E0-89C82A26E1CE}" type="datetimeFigureOut">
              <a:rPr lang="ru-RU" smtClean="0"/>
              <a:t>10.05.2017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CBA30-4895-4919-8229-B028517A003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63307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C7928-F796-4168-81E0-89C82A26E1CE}" type="datetimeFigureOut">
              <a:rPr lang="ru-RU" smtClean="0"/>
              <a:t>10.05.2017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CBA30-4895-4919-8229-B028517A003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660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C7928-F796-4168-81E0-89C82A26E1CE}" type="datetimeFigureOut">
              <a:rPr lang="ru-RU" smtClean="0"/>
              <a:t>10.05.2017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CBA30-4895-4919-8229-B028517A003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0841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C7928-F796-4168-81E0-89C82A26E1CE}" type="datetimeFigureOut">
              <a:rPr lang="ru-RU" smtClean="0"/>
              <a:t>10.05.2017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CBA30-4895-4919-8229-B028517A003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319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C7928-F796-4168-81E0-89C82A26E1CE}" type="datetimeFigureOut">
              <a:rPr lang="ru-RU" smtClean="0"/>
              <a:t>10.05.2017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CBA30-4895-4919-8229-B028517A003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8851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C7928-F796-4168-81E0-89C82A26E1CE}" type="datetimeFigureOut">
              <a:rPr lang="ru-RU" smtClean="0"/>
              <a:t>10.05.2017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CBA30-4895-4919-8229-B028517A003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9833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C7928-F796-4168-81E0-89C82A26E1CE}" type="datetimeFigureOut">
              <a:rPr lang="ru-RU" smtClean="0"/>
              <a:t>10.05.2017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CBA30-4895-4919-8229-B028517A003F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73447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C7928-F796-4168-81E0-89C82A26E1CE}" type="datetimeFigureOut">
              <a:rPr lang="ru-RU" smtClean="0"/>
              <a:t>10.05.2017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CBA30-4895-4919-8229-B028517A003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86538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C7928-F796-4168-81E0-89C82A26E1CE}" type="datetimeFigureOut">
              <a:rPr lang="ru-RU" smtClean="0"/>
              <a:t>10.05.2017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CBA30-4895-4919-8229-B028517A003F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831166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C7928-F796-4168-81E0-89C82A26E1CE}" type="datetimeFigureOut">
              <a:rPr lang="ru-RU" smtClean="0"/>
              <a:t>10.05.2017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CBA30-4895-4919-8229-B028517A003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423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C7928-F796-4168-81E0-89C82A26E1CE}" type="datetimeFigureOut">
              <a:rPr lang="ru-RU" smtClean="0"/>
              <a:t>10.05.2017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CBA30-4895-4919-8229-B028517A003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75756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C7928-F796-4168-81E0-89C82A26E1CE}" type="datetimeFigureOut">
              <a:rPr lang="ru-RU" smtClean="0"/>
              <a:t>10.05.2017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CBA30-4895-4919-8229-B028517A003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1638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4C7928-F796-4168-81E0-89C82A26E1CE}" type="datetimeFigureOut">
              <a:rPr lang="ru-RU" smtClean="0"/>
              <a:t>10.05.2017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BBCBA30-4895-4919-8229-B028517A003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2851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&#1052;&#1091;&#1079;&#1072;&#1088;&#1090;_-_&#1057;&#1072;&#1075;&#1099;&#1085;&#1076;&#1099;&#1084;%20&#1040;&#1083;&#1084;&#1072;&#1090;&#1099;&#1084;&#1076;&#1099;%20(1).mp3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&#1088;&#1086;&#1079;&#1072;.mp4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&#1082;-&#1082;%20&#1090;&#1091;&#1076;&#1099;4%20&#1078;&#1077;&#1083;&#1073;3&#1088;&#1077;&#1075;&#1077;&#1085;3.mp4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kk-KZ" sz="66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Топқа бөлу</a:t>
            </a:r>
            <a:endParaRPr lang="ru-RU" sz="66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1865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4000" b="1" dirty="0" smtClean="0">
                <a:solidFill>
                  <a:schemeClr val="accent2">
                    <a:lumMod val="50000"/>
                  </a:schemeClr>
                </a:solidFill>
              </a:rPr>
              <a:t>Үй тапсырмасы</a:t>
            </a:r>
            <a:endParaRPr lang="ru-RU" sz="4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k-KZ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Алтынбек Қоразбаевтың қандай әндерді білесің</a:t>
            </a:r>
            <a:r>
              <a:rPr lang="kk-KZ" sz="20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endParaRPr lang="ru-RU" sz="20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Алтынбек Қоразбаев өнер жолына қалай түседі?</a:t>
            </a:r>
            <a:endParaRPr lang="ru-RU" sz="20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Композитордың ерекшелігі неде?</a:t>
            </a:r>
            <a:endParaRPr lang="ru-RU" sz="20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20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«Сағындым Алматымды» әні дүниеге қалай келді?</a:t>
            </a:r>
            <a:endParaRPr lang="ru-RU" sz="20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5-конечная звезда 3">
            <a:hlinkClick r:id="rId2" action="ppaction://hlinkfile"/>
          </p:cNvPr>
          <p:cNvSpPr/>
          <p:nvPr/>
        </p:nvSpPr>
        <p:spPr>
          <a:xfrm>
            <a:off x="6276109" y="2521527"/>
            <a:ext cx="4724400" cy="3750024"/>
          </a:xfrm>
          <a:prstGeom prst="star5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i="1" dirty="0" smtClean="0">
                <a:solidFill>
                  <a:schemeClr val="accent6">
                    <a:lumMod val="50000"/>
                  </a:schemeClr>
                </a:solidFill>
              </a:rPr>
              <a:t>«</a:t>
            </a:r>
            <a:r>
              <a:rPr lang="kk-KZ" sz="2000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Сағындым Алматымды» Алтынбек Қоразбаевтың әні</a:t>
            </a:r>
            <a:endParaRPr lang="ru-RU" sz="2000" i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7706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kk-KZ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Мәтінмен жұмыс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hlinkClick r:id="rId2" action="ppaction://hlinkfile"/>
          </p:cNvPr>
          <p:cNvSpPr/>
          <p:nvPr/>
        </p:nvSpPr>
        <p:spPr>
          <a:xfrm>
            <a:off x="2369127" y="789709"/>
            <a:ext cx="2272146" cy="88669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3842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kk-KZ" sz="4000" b="1" dirty="0" smtClean="0">
                <a:solidFill>
                  <a:schemeClr val="accent6">
                    <a:lumMod val="50000"/>
                  </a:schemeClr>
                </a:solidFill>
              </a:rPr>
              <a:t>«Интервью» әдісі</a:t>
            </a:r>
            <a:endParaRPr lang="ru-RU" sz="4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Облако 3">
            <a:hlinkClick r:id="rId2" action="ppaction://hlinkfile"/>
          </p:cNvPr>
          <p:cNvSpPr/>
          <p:nvPr/>
        </p:nvSpPr>
        <p:spPr>
          <a:xfrm>
            <a:off x="6470073" y="3588327"/>
            <a:ext cx="2803929" cy="1898073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dirty="0" smtClean="0">
                <a:solidFill>
                  <a:schemeClr val="accent6">
                    <a:lumMod val="50000"/>
                  </a:schemeClr>
                </a:solidFill>
              </a:rPr>
              <a:t>Ән</a:t>
            </a:r>
            <a:endParaRPr lang="ru-RU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4512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kk-KZ" sz="32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«Әнді құрастыр, ата» ойыны</a:t>
            </a:r>
            <a:endParaRPr lang="ru-RU" sz="32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5690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kk-KZ" sz="40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Рефлексия «Телефон»</a:t>
            </a:r>
            <a:endParaRPr lang="ru-RU" sz="40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8397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150</TotalTime>
  <Words>55</Words>
  <Application>Microsoft Office PowerPoint</Application>
  <PresentationFormat>Широкоэкранный</PresentationFormat>
  <Paragraphs>12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Times New Roman</vt:lpstr>
      <vt:lpstr>Trebuchet MS</vt:lpstr>
      <vt:lpstr>Wingdings 3</vt:lpstr>
      <vt:lpstr>Аспект</vt:lpstr>
      <vt:lpstr>Топқа бөлу</vt:lpstr>
      <vt:lpstr>Үй тапсырмасы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Топқа бөлу</dc:title>
  <dc:creator>Admin</dc:creator>
  <cp:lastModifiedBy>Admin</cp:lastModifiedBy>
  <cp:revision>10</cp:revision>
  <dcterms:created xsi:type="dcterms:W3CDTF">2017-05-05T08:55:17Z</dcterms:created>
  <dcterms:modified xsi:type="dcterms:W3CDTF">2017-05-10T02:09:24Z</dcterms:modified>
</cp:coreProperties>
</file>