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videoplayback%20(2).mp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ANSWER.doc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OLIDAYS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002060"/>
                </a:solidFill>
              </a:rPr>
              <a:t>Warm-up!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5400" dirty="0" smtClean="0"/>
              <a:t>Why do you cry, Willy?</a:t>
            </a:r>
          </a:p>
          <a:p>
            <a:pPr algn="ctr"/>
            <a:r>
              <a:rPr lang="en-US" sz="5400" dirty="0" smtClean="0"/>
              <a:t> Why do you cry?</a:t>
            </a:r>
          </a:p>
          <a:p>
            <a:pPr algn="ctr"/>
            <a:r>
              <a:rPr lang="en-US" sz="5400" dirty="0" smtClean="0"/>
              <a:t> Why, Willy?</a:t>
            </a:r>
          </a:p>
          <a:p>
            <a:pPr algn="ctr"/>
            <a:r>
              <a:rPr lang="en-US" sz="5400" dirty="0" smtClean="0"/>
              <a:t> Why, Willy?</a:t>
            </a:r>
          </a:p>
          <a:p>
            <a:pPr algn="ctr"/>
            <a:r>
              <a:rPr lang="en-US" sz="5400" dirty="0" smtClean="0"/>
              <a:t> Why, Willy? Why?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07704" y="404664"/>
            <a:ext cx="6676256" cy="1894362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Theme: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 Holidays in the USA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67744" y="3068960"/>
            <a:ext cx="6408712" cy="280831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The aims: </a:t>
            </a:r>
            <a:r>
              <a:rPr lang="en-US" sz="2400" dirty="0" smtClean="0"/>
              <a:t>To develop student's abilities in speech;</a:t>
            </a:r>
          </a:p>
          <a:p>
            <a:r>
              <a:rPr lang="en-US" sz="2400" dirty="0" smtClean="0"/>
              <a:t>To arouse student's interest in the USA and to widen their scope;</a:t>
            </a:r>
            <a:endParaRPr lang="ru-RU" sz="2400" dirty="0"/>
          </a:p>
        </p:txBody>
      </p:sp>
      <p:sp>
        <p:nvSpPr>
          <p:cNvPr id="6" name="5-конечная звезда 5">
            <a:hlinkClick r:id="rId2" action="ppaction://hlinkfile"/>
          </p:cNvPr>
          <p:cNvSpPr/>
          <p:nvPr/>
        </p:nvSpPr>
        <p:spPr>
          <a:xfrm>
            <a:off x="7812360" y="5733256"/>
            <a:ext cx="864096" cy="6480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Say when the following festivals are celebrated in the USA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St. Valentine's Day - April 1</a:t>
            </a:r>
            <a:br>
              <a:rPr lang="en-US" sz="3600" dirty="0" smtClean="0"/>
            </a:br>
            <a:r>
              <a:rPr lang="en-US" sz="3600" dirty="0" smtClean="0"/>
              <a:t>New Year's Day - November 4th Thursday</a:t>
            </a:r>
            <a:br>
              <a:rPr lang="en-US" sz="3600" dirty="0" smtClean="0"/>
            </a:br>
            <a:r>
              <a:rPr lang="en-US" sz="3600" dirty="0" smtClean="0"/>
              <a:t>Independence Day - July, 4</a:t>
            </a:r>
            <a:br>
              <a:rPr lang="en-US" sz="3600" dirty="0" smtClean="0"/>
            </a:br>
            <a:r>
              <a:rPr lang="en-US" sz="3600" dirty="0" smtClean="0"/>
              <a:t>Halloween - December, 25</a:t>
            </a:r>
            <a:br>
              <a:rPr lang="en-US" sz="3600" dirty="0" smtClean="0"/>
            </a:br>
            <a:r>
              <a:rPr lang="en-US" sz="3600" dirty="0" smtClean="0"/>
              <a:t>Thanksgiving Day - February 14</a:t>
            </a:r>
            <a:br>
              <a:rPr lang="en-US" sz="3600" dirty="0" smtClean="0"/>
            </a:br>
            <a:r>
              <a:rPr lang="en-US" sz="3600" dirty="0" smtClean="0"/>
              <a:t>Christmas Day - January 1</a:t>
            </a:r>
            <a:br>
              <a:rPr lang="en-US" sz="3600" dirty="0" smtClean="0"/>
            </a:br>
            <a:r>
              <a:rPr lang="en-US" sz="3600" dirty="0" smtClean="0"/>
              <a:t>April Fools' Day - October 31</a:t>
            </a:r>
            <a:endParaRPr lang="ru-RU" sz="3600" dirty="0"/>
          </a:p>
        </p:txBody>
      </p:sp>
      <p:sp>
        <p:nvSpPr>
          <p:cNvPr id="4" name="Овал 3">
            <a:hlinkClick r:id="rId2" action="ppaction://hlinkfile"/>
          </p:cNvPr>
          <p:cNvSpPr/>
          <p:nvPr/>
        </p:nvSpPr>
        <p:spPr>
          <a:xfrm>
            <a:off x="8172400" y="5733256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7030A0"/>
                </a:solidFill>
              </a:rPr>
              <a:t>Venn diagram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USA</a:t>
            </a:r>
            <a:endParaRPr lang="ru-RU" sz="3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KAZAKHSTAN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What is the holiday?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Админ\Desktop\8 A FORM\christm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355417" cy="22324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Админ\Desktop\8 A FORM\F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16832"/>
            <a:ext cx="3593975" cy="24056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Админ\Desktop\8 A FORM\Valentines-D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4984"/>
            <a:ext cx="3168352" cy="22788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Админ\Desktop\8 A FORM\скачанные файлы (1).jp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980728"/>
            <a:ext cx="3028950" cy="15144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Админ\Desktop\8 A FORM\скачанные файлы (2).jp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2564904"/>
            <a:ext cx="2990557" cy="20162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Админ\Desktop\8 A FORM\скачанные файлы.jp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4841776"/>
            <a:ext cx="2857500" cy="20162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Админ\Desktop\8 A FORM\april-fools-da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4429305"/>
            <a:ext cx="3523108" cy="2428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\Desktop\8 A FORM\8 A FORM_AutoCollage_7_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0"/>
            <a:ext cx="91085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7030A0"/>
                </a:solidFill>
              </a:rPr>
              <a:t>Home task: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Ex.1 page 201</a:t>
            </a:r>
          </a:p>
          <a:p>
            <a:pPr>
              <a:buNone/>
            </a:pPr>
            <a:r>
              <a:rPr lang="en-US" sz="4800" dirty="0" smtClean="0"/>
              <a:t>Compare the celebration of the New Year in different countries.</a:t>
            </a:r>
            <a:endParaRPr lang="ru-RU" sz="4800" dirty="0"/>
          </a:p>
        </p:txBody>
      </p:sp>
      <p:pic>
        <p:nvPicPr>
          <p:cNvPr id="2050" name="Picture 2" descr="C:\Users\Админ\Desktop\8 A FORM\скачанные файлы (3).j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4725144"/>
            <a:ext cx="2638425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Crossword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ыноска-облако 3">
            <a:hlinkClick r:id="rId2" action="ppaction://hlinkfile"/>
          </p:cNvPr>
          <p:cNvSpPr/>
          <p:nvPr/>
        </p:nvSpPr>
        <p:spPr>
          <a:xfrm>
            <a:off x="2555776" y="2348880"/>
            <a:ext cx="4752528" cy="302433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225</TotalTime>
  <Words>78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Warm-up!</vt:lpstr>
      <vt:lpstr>Theme:  Holidays in the USA</vt:lpstr>
      <vt:lpstr>Say when the following festivals are celebrated in the USA</vt:lpstr>
      <vt:lpstr>Venn diagram</vt:lpstr>
      <vt:lpstr>What is the holiday?</vt:lpstr>
      <vt:lpstr>Слайд 6</vt:lpstr>
      <vt:lpstr>Home task:</vt:lpstr>
      <vt:lpstr>Crossword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Theme:  Holidays in the USA</dc:title>
  <dc:creator>Админ</dc:creator>
  <cp:lastModifiedBy>Админ</cp:lastModifiedBy>
  <cp:revision>28</cp:revision>
  <dcterms:created xsi:type="dcterms:W3CDTF">2017-05-05T12:22:28Z</dcterms:created>
  <dcterms:modified xsi:type="dcterms:W3CDTF">2017-05-06T01:59:29Z</dcterms:modified>
</cp:coreProperties>
</file>